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2" r:id="rId2"/>
    <p:sldId id="256" r:id="rId3"/>
    <p:sldId id="414" r:id="rId4"/>
    <p:sldId id="411" r:id="rId5"/>
    <p:sldId id="413" r:id="rId6"/>
    <p:sldId id="380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9" r:id="rId33"/>
    <p:sldId id="408" r:id="rId34"/>
    <p:sldId id="41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AC"/>
    <a:srgbClr val="00D6D7"/>
    <a:srgbClr val="2F54A8"/>
    <a:srgbClr val="A9161E"/>
    <a:srgbClr val="163F66"/>
    <a:srgbClr val="2D5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E990-75FE-486B-9C37-AD03DD003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65071-1707-44DE-8C7F-4F0F2293B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83FA-7924-4B7F-AE33-A70B19FE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1A07C-C84D-4DAA-A496-0FD3C1A5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E8AF-0A76-4496-906E-5919E035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8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9758-302D-4CD5-BFE2-60229E5F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8CD24-20DD-4939-A1D4-7A1FFC3F3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BEB14-85C9-48C6-A045-95DC38C3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D8411-9201-4253-9EF1-7D5F8470A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F2648-2BFA-48A1-8D40-63DFB58E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9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F18AD4-21D7-4D6D-8E32-A4E0E67666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08D55-BE02-4DD5-B74B-AAD525C44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A9B1C-8A74-4B4C-BE7B-24EABF68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3E543-C6F3-4C23-85BA-1CC6974E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1806-2877-4BD6-95D9-EDD6848F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t On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B35E-2B5E-42B5-984D-1F2CE1EDDE43}" type="datetime1">
              <a:rPr lang="en-US" smtClean="0"/>
              <a:t>7/23/2018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3424-D1F0-4C59-ACFB-E47533F4CD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F6CF832-CF43-476E-B1BB-501DFB2A71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7188" y="148729"/>
            <a:ext cx="2797625" cy="701731"/>
          </a:xfrm>
          <a:ln w="88900">
            <a:solidFill>
              <a:schemeClr val="tx1"/>
            </a:solidFill>
            <a:miter lim="800000"/>
          </a:ln>
        </p:spPr>
        <p:txBody>
          <a:bodyPr wrap="none" lIns="182880" tIns="182880" rIns="182880" bIns="182880" anchor="ctr" anchorCtr="1">
            <a:spAutoFit/>
          </a:bodyPr>
          <a:lstStyle>
            <a:lvl1pPr marL="0" indent="0" algn="ctr">
              <a:buNone/>
              <a:defRPr sz="2400" spc="-15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Slide title or leave blank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65513BB-FE96-41F2-81EB-D39D3E60AF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6900" y="795448"/>
            <a:ext cx="11136084" cy="169333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 strike="noStrike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Put your subtitle here or leave blank</a:t>
            </a:r>
          </a:p>
        </p:txBody>
      </p:sp>
    </p:spTree>
    <p:extLst>
      <p:ext uri="{BB962C8B-B14F-4D97-AF65-F5344CB8AC3E}">
        <p14:creationId xmlns:p14="http://schemas.microsoft.com/office/powerpoint/2010/main" val="417755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02B2-F598-4CF7-A1CF-785A7D4C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1A5B1-7A1C-4C22-819E-B53972AF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C735E-14F6-4F20-9B91-5D7E1DD4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2D5B0-BC13-4582-884E-DB639644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184A2-DC3C-4A37-9B97-3D3A3518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0182-3773-4378-9E25-BBD12756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79EB2-85E3-4DA4-9D24-E7AA51B6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2C8C-37BF-4663-B929-EB68368F7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43B35-805E-43D2-93D6-458AE170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C17EF-D3C7-4F7E-8F9B-2BA4417B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4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E0E4-4E4D-459D-A858-C2216FFC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C6F5A-7967-4B6F-8F66-FD84C167D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88C2D-0A8C-470F-ACE0-80A371298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1E051-936F-435D-90C1-8D44F383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81F5D-F618-43A4-BCE8-3DB9282E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2F6EF-131D-4363-BFBE-DF8C64C5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0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D8E2-D5D3-4D3A-BAAC-675FCEEC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7382B-FF03-47F9-8C87-339603916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2BDB0-7ABE-4A53-A013-531C5D0F0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4E3F7-66E5-405F-A6F2-F804AACEC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78AE9-5842-47EF-BD34-7127B0755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3944F5-AB61-478F-860F-8615F89E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94A1C-EAF9-4F49-B82D-477AE7CA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9E5E0-F242-413F-8612-627345A3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9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87DF-877F-4DE7-A786-9668C523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61D70-056C-4AB9-9CF2-ADD360C1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2476B-D096-482E-B12C-A55EF454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B6525-EE42-47AF-A16B-0D6E909C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8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42F71-CEC9-499F-9BC2-D74E3504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9A727-4038-49E8-92EF-2C7B9191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E5965-10FC-4392-9F9C-5B8419E3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6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6C85-A0E9-43EF-9025-62FB951E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2D75-91A1-4692-B34D-7D6F96199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77298-700E-4F52-8221-DD1D78AA2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05C9D-BA10-44BF-9894-91CC824D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09C9D-182F-4D48-B459-294147DA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F34D5-4653-43AB-9270-ABB9498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0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5D11-8708-40B7-BD88-6B765789D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976D92-479F-4879-832A-A4D4760F3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D8383-3E1E-4A0E-91F4-3A02FFCBA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8F00E-41D2-4DFC-8F7B-F3C1C8BB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BB7E8-369F-46C5-8BB6-FC807E68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59460-9C68-4EDF-8CB3-CEFB3324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7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85791-18A3-4BFB-9649-B41B5FB7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992B8-BFB5-4266-B126-E4304D164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2908B-FD7A-403C-9E32-F53BC4B5A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18488-1104-46E5-90FE-AA59FAF1CD0A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756B5-7D9A-4691-B4B4-C8A9AAE91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28168-499B-4949-A785-E84B57BA5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74BF6-E58B-4EEF-9A39-3E611296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9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1.png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5.m4a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657A2D17-9E4D-49DA-8E1B-79A4588B7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691E09B-B2F4-4668-AD85-44074C9EAE02}"/>
              </a:ext>
            </a:extLst>
          </p:cNvPr>
          <p:cNvSpPr txBox="1"/>
          <p:nvPr/>
        </p:nvSpPr>
        <p:spPr>
          <a:xfrm>
            <a:off x="4727561" y="2028616"/>
            <a:ext cx="27368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Lato Black" panose="020F0A02020204030203" pitchFamily="34" charset="0"/>
              </a:rPr>
              <a:t>WEBSITE</a:t>
            </a:r>
          </a:p>
          <a:p>
            <a:pPr algn="ctr"/>
            <a:r>
              <a:rPr lang="en-US" sz="6600" dirty="0">
                <a:latin typeface="Lato Black" panose="020F0A02020204030203" pitchFamily="34" charset="0"/>
              </a:rPr>
              <a:t>ABAL</a:t>
            </a:r>
          </a:p>
          <a:p>
            <a:pPr algn="ctr"/>
            <a:r>
              <a:rPr lang="en-US" sz="6600" dirty="0">
                <a:latin typeface="Lato Black" panose="020F0A02020204030203" pitchFamily="34" charset="0"/>
              </a:rPr>
              <a:t>ABAL</a:t>
            </a:r>
            <a:endParaRPr lang="en-US" sz="11500" dirty="0">
              <a:latin typeface="Lato Black" panose="020F0A02020204030203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5924D5-78AD-4ED5-A93A-6820E1C5B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"/>
    </mc:Choice>
    <mc:Fallback xmlns="">
      <p:transition spd="slow" advTm="1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46C44D1-5829-4D8D-9A01-231BB05A2DA2}"/>
              </a:ext>
            </a:extLst>
          </p:cNvPr>
          <p:cNvGrpSpPr/>
          <p:nvPr/>
        </p:nvGrpSpPr>
        <p:grpSpPr>
          <a:xfrm>
            <a:off x="4304509" y="774609"/>
            <a:ext cx="3556369" cy="5308783"/>
            <a:chOff x="4304509" y="774609"/>
            <a:chExt cx="3556369" cy="530878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57A2D17-9E4D-49DA-8E1B-79A4588B7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509" y="774609"/>
              <a:ext cx="3556369" cy="530878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91E09B-B2F4-4668-AD85-44074C9EAE02}"/>
                </a:ext>
              </a:extLst>
            </p:cNvPr>
            <p:cNvSpPr txBox="1"/>
            <p:nvPr/>
          </p:nvSpPr>
          <p:spPr>
            <a:xfrm>
              <a:off x="4727561" y="2028616"/>
              <a:ext cx="2736878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Lato Black" panose="020F0A02020204030203" pitchFamily="34" charset="0"/>
                </a:rPr>
                <a:t>WEBSITE</a:t>
              </a:r>
            </a:p>
            <a:p>
              <a:pPr algn="ctr"/>
              <a:r>
                <a:rPr lang="en-US" sz="6600" dirty="0">
                  <a:latin typeface="Lato Black" panose="020F0A02020204030203" pitchFamily="34" charset="0"/>
                </a:rPr>
                <a:t>ABAL</a:t>
              </a:r>
            </a:p>
            <a:p>
              <a:pPr algn="ctr"/>
              <a:r>
                <a:rPr lang="en-US" sz="6600" dirty="0">
                  <a:latin typeface="Lato Black" panose="020F0A02020204030203" pitchFamily="34" charset="0"/>
                </a:rPr>
                <a:t>ABAL</a:t>
              </a:r>
              <a:endParaRPr lang="en-US" sz="11500" dirty="0">
                <a:latin typeface="Lato Black" panose="020F0A0202020403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84BE6B2-0BD0-43B4-99AB-B509439B7183}"/>
              </a:ext>
            </a:extLst>
          </p:cNvPr>
          <p:cNvSpPr txBox="1"/>
          <p:nvPr/>
        </p:nvSpPr>
        <p:spPr>
          <a:xfrm>
            <a:off x="3734951" y="774607"/>
            <a:ext cx="5178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Lato Black" panose="020F0A02020204030203" pitchFamily="34" charset="0"/>
              </a:rPr>
              <a:t>HOAX!</a:t>
            </a:r>
            <a:endParaRPr lang="en-US" sz="49600" dirty="0">
              <a:latin typeface="Lato Black" panose="020F0A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331A3-AF78-4776-A947-8CA7741515D8}"/>
              </a:ext>
            </a:extLst>
          </p:cNvPr>
          <p:cNvSpPr txBox="1"/>
          <p:nvPr/>
        </p:nvSpPr>
        <p:spPr>
          <a:xfrm rot="5400000">
            <a:off x="6896264" y="2301523"/>
            <a:ext cx="358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ato Black" panose="020F0A02020204030203" pitchFamily="34" charset="0"/>
              </a:rPr>
              <a:t>BOHONG</a:t>
            </a:r>
            <a:endParaRPr lang="en-US" sz="16600" dirty="0">
              <a:latin typeface="Lato Black" panose="020F0A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9CA57-9700-4B19-A03B-97CB1F2D9437}"/>
              </a:ext>
            </a:extLst>
          </p:cNvPr>
          <p:cNvSpPr txBox="1"/>
          <p:nvPr/>
        </p:nvSpPr>
        <p:spPr>
          <a:xfrm>
            <a:off x="4289249" y="2122750"/>
            <a:ext cx="3938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ato Black" panose="020F0A02020204030203" pitchFamily="34" charset="0"/>
              </a:rPr>
              <a:t>TERCIDUK</a:t>
            </a:r>
            <a:endParaRPr lang="en-US" sz="16600" dirty="0">
              <a:latin typeface="Lato Black" panose="020F0A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94B8F-2777-40EA-8AA8-888E57B4D28C}"/>
              </a:ext>
            </a:extLst>
          </p:cNvPr>
          <p:cNvSpPr txBox="1"/>
          <p:nvPr/>
        </p:nvSpPr>
        <p:spPr>
          <a:xfrm>
            <a:off x="4289249" y="4106108"/>
            <a:ext cx="9064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Lato Black" panose="020F0A02020204030203" pitchFamily="34" charset="0"/>
              </a:rPr>
              <a:t>SALAH INFO</a:t>
            </a:r>
            <a:endParaRPr lang="en-US" sz="41300" dirty="0">
              <a:latin typeface="Lato Black" panose="020F0A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D4970-C369-4D24-ACD3-23DBB3BD64DE}"/>
              </a:ext>
            </a:extLst>
          </p:cNvPr>
          <p:cNvSpPr txBox="1"/>
          <p:nvPr/>
        </p:nvSpPr>
        <p:spPr>
          <a:xfrm>
            <a:off x="4354773" y="2967334"/>
            <a:ext cx="3938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ato Black" panose="020F0A02020204030203" pitchFamily="34" charset="0"/>
              </a:rPr>
              <a:t>TIPU </a:t>
            </a:r>
            <a:r>
              <a:rPr lang="en-US" sz="5400" dirty="0" err="1">
                <a:latin typeface="Lato Black" panose="020F0A02020204030203" pitchFamily="34" charset="0"/>
              </a:rPr>
              <a:t>TIPU</a:t>
            </a:r>
            <a:endParaRPr lang="en-US" sz="16600" dirty="0">
              <a:latin typeface="Lato Black" panose="020F0A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47AA0-1221-46D6-B9A9-F63078AF11FD}"/>
              </a:ext>
            </a:extLst>
          </p:cNvPr>
          <p:cNvSpPr txBox="1"/>
          <p:nvPr/>
        </p:nvSpPr>
        <p:spPr>
          <a:xfrm rot="5400000">
            <a:off x="7825025" y="2301523"/>
            <a:ext cx="358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ato Black" panose="020F0A02020204030203" pitchFamily="34" charset="0"/>
              </a:rPr>
              <a:t>GENDAM</a:t>
            </a:r>
            <a:endParaRPr lang="en-US" sz="16600" dirty="0">
              <a:latin typeface="Lato Black" panose="020F0A020202040302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D1C05B-EF55-483A-AB7E-9E5B32DBA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9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5"/>
    </mc:Choice>
    <mc:Fallback xmlns="">
      <p:transition spd="slow" advTm="2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31302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275CD-D357-4255-930E-B18929FD1917}"/>
              </a:ext>
            </a:extLst>
          </p:cNvPr>
          <p:cNvSpPr txBox="1"/>
          <p:nvPr/>
        </p:nvSpPr>
        <p:spPr>
          <a:xfrm>
            <a:off x="1563680" y="2967335"/>
            <a:ext cx="906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Lato Black" panose="020F0A02020204030203" pitchFamily="34" charset="0"/>
              </a:rPr>
              <a:t>MISDIAGNOSIS</a:t>
            </a:r>
            <a:endParaRPr lang="en-US" sz="166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284F13-A538-443B-8596-213BD1E3B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4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"/>
    </mc:Choice>
    <mc:Fallback xmlns="">
      <p:transition spd="slow" advTm="1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275CD-D357-4255-930E-B18929FD1917}"/>
              </a:ext>
            </a:extLst>
          </p:cNvPr>
          <p:cNvSpPr txBox="1"/>
          <p:nvPr/>
        </p:nvSpPr>
        <p:spPr>
          <a:xfrm>
            <a:off x="1563680" y="2767280"/>
            <a:ext cx="9064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Lato Black" panose="020F0A02020204030203" pitchFamily="34" charset="0"/>
              </a:rPr>
              <a:t>SALAH OBAT</a:t>
            </a:r>
            <a:endParaRPr lang="en-US" sz="344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42AD65-ECE4-4C38-A6E0-F9A65CBA00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1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"/>
    </mc:Choice>
    <mc:Fallback xmlns="">
      <p:transition spd="slow" advTm="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275CD-D357-4255-930E-B18929FD1917}"/>
              </a:ext>
            </a:extLst>
          </p:cNvPr>
          <p:cNvSpPr txBox="1"/>
          <p:nvPr/>
        </p:nvSpPr>
        <p:spPr>
          <a:xfrm>
            <a:off x="1563680" y="1613118"/>
            <a:ext cx="90646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Lato Black" panose="020F0A02020204030203" pitchFamily="34" charset="0"/>
              </a:rPr>
              <a:t>TAMBAH SAKIT</a:t>
            </a:r>
            <a:endParaRPr lang="en-US" sz="595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0336D9-0D0B-4F29-861E-3A76C0F08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"/>
    </mc:Choice>
    <mc:Fallback xmlns="">
      <p:transition spd="slow" advTm="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275CD-D357-4255-930E-B18929FD1917}"/>
              </a:ext>
            </a:extLst>
          </p:cNvPr>
          <p:cNvSpPr txBox="1"/>
          <p:nvPr/>
        </p:nvSpPr>
        <p:spPr>
          <a:xfrm>
            <a:off x="1563680" y="1543868"/>
            <a:ext cx="90646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chemeClr val="bg1"/>
                </a:solidFill>
                <a:latin typeface="Lato Black" panose="020F0A02020204030203" pitchFamily="34" charset="0"/>
              </a:rPr>
              <a:t>MATI</a:t>
            </a:r>
            <a:endParaRPr lang="en-US" sz="1234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F0304-DB11-4B3A-9112-1837F1DF2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9856" y="1499612"/>
            <a:ext cx="3956312" cy="385877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D2574A6-B4FC-4B44-8295-C733649811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913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9"/>
    </mc:Choice>
    <mc:Fallback xmlns="">
      <p:transition spd="slow" advTm="6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17869-A63E-45C9-B1BD-D81E25AD8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5" y="1009649"/>
            <a:ext cx="1117119" cy="2243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4E9A01-3C58-4A7C-8726-7A04B67D560E}"/>
              </a:ext>
            </a:extLst>
          </p:cNvPr>
          <p:cNvSpPr txBox="1"/>
          <p:nvPr/>
        </p:nvSpPr>
        <p:spPr>
          <a:xfrm>
            <a:off x="1563680" y="686484"/>
            <a:ext cx="906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Menurut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UK Health Report 2015</a:t>
            </a:r>
            <a:endParaRPr lang="en-US" sz="8800" dirty="0">
              <a:solidFill>
                <a:schemeClr val="tx2">
                  <a:lumMod val="75000"/>
                </a:schemeClr>
              </a:solidFill>
              <a:latin typeface="Lato Black" panose="020F0A0202020403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261B78-7527-4429-AA9A-D1FBD00B4FD3}"/>
              </a:ext>
            </a:extLst>
          </p:cNvPr>
          <p:cNvGrpSpPr/>
          <p:nvPr/>
        </p:nvGrpSpPr>
        <p:grpSpPr>
          <a:xfrm>
            <a:off x="2225985" y="2097018"/>
            <a:ext cx="7740030" cy="3234619"/>
            <a:chOff x="3527570" y="2097018"/>
            <a:chExt cx="7740030" cy="32346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4508D5-8AC0-470A-8AB9-9583A5F9B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044" y="2097018"/>
              <a:ext cx="1399274" cy="3200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E5C9B-6BE0-4F73-A203-F599F7FB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570" y="2097018"/>
              <a:ext cx="1154321" cy="3200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4B2DB3-A4C3-4002-AF5D-88980A87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030" y="2097018"/>
              <a:ext cx="1241756" cy="3200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01F902C-E514-4D4F-B850-9D3331323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1577" y="2131237"/>
              <a:ext cx="1302563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F37D30-6FF4-4F27-9A34-27C67A21E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9040" y="2131237"/>
              <a:ext cx="1278560" cy="3200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39A3E95-9F66-4B90-BF0E-7C5A2A475128}"/>
              </a:ext>
            </a:extLst>
          </p:cNvPr>
          <p:cNvSpPr txBox="1"/>
          <p:nvPr/>
        </p:nvSpPr>
        <p:spPr>
          <a:xfrm>
            <a:off x="1563680" y="5865007"/>
            <a:ext cx="906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1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dari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5 Orang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Melakukan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Self Diagnosis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dengan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bantuan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Search Engine</a:t>
            </a:r>
            <a:endParaRPr lang="en-US" sz="6600" dirty="0">
              <a:solidFill>
                <a:schemeClr val="tx2">
                  <a:lumMod val="75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07B7BFE4-8ADD-4218-9A24-FD42B5B11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6"/>
    </mc:Choice>
    <mc:Fallback xmlns="">
      <p:transition spd="slow" advTm="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0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17869-A63E-45C9-B1BD-D81E25AD8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5" y="1009649"/>
            <a:ext cx="1117119" cy="2243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4E9A01-3C58-4A7C-8726-7A04B67D560E}"/>
              </a:ext>
            </a:extLst>
          </p:cNvPr>
          <p:cNvSpPr txBox="1"/>
          <p:nvPr/>
        </p:nvSpPr>
        <p:spPr>
          <a:xfrm>
            <a:off x="1563680" y="686484"/>
            <a:ext cx="906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Menurut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UK Health Report 2015</a:t>
            </a:r>
            <a:endParaRPr lang="en-US" sz="8800" dirty="0">
              <a:solidFill>
                <a:schemeClr val="tx2">
                  <a:lumMod val="75000"/>
                </a:schemeClr>
              </a:solidFill>
              <a:latin typeface="Lato Black" panose="020F0A0202020403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261B78-7527-4429-AA9A-D1FBD00B4FD3}"/>
              </a:ext>
            </a:extLst>
          </p:cNvPr>
          <p:cNvGrpSpPr/>
          <p:nvPr/>
        </p:nvGrpSpPr>
        <p:grpSpPr>
          <a:xfrm>
            <a:off x="2225985" y="2097018"/>
            <a:ext cx="7740030" cy="3234619"/>
            <a:chOff x="3527570" y="2097018"/>
            <a:chExt cx="7740030" cy="32346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4508D5-8AC0-470A-8AB9-9583A5F9B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044" y="2097018"/>
              <a:ext cx="1399274" cy="3200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CE5C9B-6BE0-4F73-A203-F599F7FB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570" y="2097018"/>
              <a:ext cx="1154321" cy="3200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4B2DB3-A4C3-4002-AF5D-88980A87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030" y="2097018"/>
              <a:ext cx="1241756" cy="3200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01F902C-E514-4D4F-B850-9D3331323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1577" y="2131237"/>
              <a:ext cx="1302563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F37D30-6FF4-4F27-9A34-27C67A21E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9040" y="2131237"/>
              <a:ext cx="1278560" cy="3200400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A503CC8-BA9C-423C-BD47-F656220115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88" y="4559939"/>
            <a:ext cx="1570718" cy="10212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1965DF-1C41-429D-B1A8-61403837A9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16" y="4079029"/>
            <a:ext cx="1005704" cy="653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926863-EC97-40CA-BFE8-8BA29E8CEC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35" y="3389625"/>
            <a:ext cx="1563155" cy="10163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820CC4-9393-4F25-B55D-7467F2789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46" y="3157873"/>
            <a:ext cx="821841" cy="5343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00BA91-B2B6-4127-BDCC-C0C6C17CDE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20" y="1974557"/>
            <a:ext cx="1641722" cy="1067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7516F0-4744-4E95-A1CA-316D4E3CE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6" y="2645458"/>
            <a:ext cx="1219752" cy="793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99A5BE-0247-4A43-8D09-1654EE7522FA}"/>
              </a:ext>
            </a:extLst>
          </p:cNvPr>
          <p:cNvSpPr txBox="1"/>
          <p:nvPr/>
        </p:nvSpPr>
        <p:spPr>
          <a:xfrm>
            <a:off x="1563680" y="5865007"/>
            <a:ext cx="906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1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dari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5 Orang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Melakukan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Self Diagnosis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dengan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bantuan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Search Engine</a:t>
            </a:r>
            <a:endParaRPr lang="en-US" sz="6600" dirty="0">
              <a:solidFill>
                <a:schemeClr val="tx2">
                  <a:lumMod val="75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A92B89-D7BE-4D33-9A46-719D8B133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9">
        <p:fade/>
      </p:transition>
    </mc:Choice>
    <mc:Fallback xmlns="">
      <p:transition spd="med" advTm="5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17869-A63E-45C9-B1BD-D81E25AD8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5" y="1009649"/>
            <a:ext cx="1117119" cy="2243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4E9A01-3C58-4A7C-8726-7A04B67D560E}"/>
              </a:ext>
            </a:extLst>
          </p:cNvPr>
          <p:cNvSpPr txBox="1"/>
          <p:nvPr/>
        </p:nvSpPr>
        <p:spPr>
          <a:xfrm>
            <a:off x="1563680" y="686484"/>
            <a:ext cx="906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Menurut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UK Health Report 2015</a:t>
            </a:r>
            <a:endParaRPr lang="en-US" sz="8800" dirty="0">
              <a:solidFill>
                <a:schemeClr val="tx2">
                  <a:lumMod val="75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508D5-8AC0-470A-8AB9-9583A5F9B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59" y="2097018"/>
            <a:ext cx="1399274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B2DB3-A4C3-4002-AF5D-88980A87C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45" y="2097018"/>
            <a:ext cx="1241756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1F902C-E514-4D4F-B850-9D3331323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92" y="2131237"/>
            <a:ext cx="1302563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37D30-6FF4-4F27-9A34-27C67A21E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55" y="2131237"/>
            <a:ext cx="127856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9AF640-5680-4DE9-BF52-BB1C77573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76" y="3759287"/>
            <a:ext cx="1377943" cy="14776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DF87862-056B-4161-9E29-DAF480D39E2E}"/>
              </a:ext>
            </a:extLst>
          </p:cNvPr>
          <p:cNvGrpSpPr/>
          <p:nvPr/>
        </p:nvGrpSpPr>
        <p:grpSpPr>
          <a:xfrm>
            <a:off x="1471696" y="1974557"/>
            <a:ext cx="2453546" cy="3606655"/>
            <a:chOff x="1471696" y="1974557"/>
            <a:chExt cx="2453546" cy="36066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03CC8-BA9C-423C-BD47-F65622011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588" y="4559939"/>
              <a:ext cx="1570718" cy="102127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01965DF-1C41-429D-B1A8-61403837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816" y="4079029"/>
              <a:ext cx="1005704" cy="65390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926863-EC97-40CA-BFE8-8BA29E8C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4035" y="3389625"/>
              <a:ext cx="1563155" cy="1016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820CC4-9393-4F25-B55D-7467F2789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746" y="3157873"/>
              <a:ext cx="821841" cy="5343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00BA91-B2B6-4127-BDCC-C0C6C17CD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520" y="1974557"/>
              <a:ext cx="1641722" cy="10674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47516F0-4744-4E95-A1CA-316D4E3CE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696" y="2645458"/>
              <a:ext cx="1219752" cy="7930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F325B59-F9CF-4B4F-9CFF-B66FA6BE73E4}"/>
              </a:ext>
            </a:extLst>
          </p:cNvPr>
          <p:cNvSpPr txBox="1"/>
          <p:nvPr/>
        </p:nvSpPr>
        <p:spPr>
          <a:xfrm>
            <a:off x="1563680" y="5865007"/>
            <a:ext cx="906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1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dari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5 Orang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Melakukan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Self Diagnosis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dengan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bantuan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Search Engine</a:t>
            </a:r>
            <a:endParaRPr lang="en-US" sz="6600" dirty="0">
              <a:solidFill>
                <a:schemeClr val="tx2">
                  <a:lumMod val="75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E556128E-ABD6-4D57-9DF7-F6471CD51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2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4">
        <p:fade/>
      </p:transition>
    </mc:Choice>
    <mc:Fallback xmlns="">
      <p:transition spd="med" advTm="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17869-A63E-45C9-B1BD-D81E25AD8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705" y="1009649"/>
            <a:ext cx="1117119" cy="2243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4E9A01-3C58-4A7C-8726-7A04B67D560E}"/>
              </a:ext>
            </a:extLst>
          </p:cNvPr>
          <p:cNvSpPr txBox="1"/>
          <p:nvPr/>
        </p:nvSpPr>
        <p:spPr>
          <a:xfrm>
            <a:off x="1563680" y="686484"/>
            <a:ext cx="906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Menurut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UK Health Report 2015</a:t>
            </a:r>
            <a:endParaRPr lang="en-US" sz="8800" dirty="0">
              <a:solidFill>
                <a:schemeClr val="tx2">
                  <a:lumMod val="75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508D5-8AC0-470A-8AB9-9583A5F9B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59" y="2097018"/>
            <a:ext cx="1399274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B2DB3-A4C3-4002-AF5D-88980A87C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45" y="2097018"/>
            <a:ext cx="1241756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1F902C-E514-4D4F-B850-9D3331323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92" y="2131237"/>
            <a:ext cx="1302563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37D30-6FF4-4F27-9A34-27C67A21E8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55" y="2131237"/>
            <a:ext cx="127856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9AF640-5680-4DE9-BF52-BB1C77573C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76" y="3759287"/>
            <a:ext cx="1377943" cy="1477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56462B-B5CD-4AA3-8F18-F6D8B0C63B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34" y="2618874"/>
            <a:ext cx="1403949" cy="16202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AC20D-9103-43D9-A70F-CFCC28316E44}"/>
              </a:ext>
            </a:extLst>
          </p:cNvPr>
          <p:cNvSpPr txBox="1"/>
          <p:nvPr/>
        </p:nvSpPr>
        <p:spPr>
          <a:xfrm>
            <a:off x="1563680" y="5865007"/>
            <a:ext cx="906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1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dari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5 Orang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Melakukan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Self Diagnosis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dengan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bantuan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Lato Black" panose="020F0A02020204030203" pitchFamily="34" charset="0"/>
              </a:rPr>
              <a:t> Search Engine</a:t>
            </a:r>
            <a:endParaRPr lang="en-US" sz="6600" dirty="0">
              <a:solidFill>
                <a:schemeClr val="tx2">
                  <a:lumMod val="75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138992-3463-46E2-BEF4-8DFC7078E1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7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63">
        <p:fade/>
      </p:transition>
    </mc:Choice>
    <mc:Fallback xmlns="">
      <p:transition spd="med" advTm="2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0C915A5-B114-41DA-A3C0-E2EC17D45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BCC22-489D-4FFF-B427-2D7D68829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34" y="2054116"/>
            <a:ext cx="4267931" cy="274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95">
        <p:fade/>
      </p:transition>
    </mc:Choice>
    <mc:Fallback>
      <p:transition spd="med" advTm="29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A1371F-3F31-4EDA-A50D-3A03EF6730F0}"/>
              </a:ext>
            </a:extLst>
          </p:cNvPr>
          <p:cNvSpPr txBox="1"/>
          <p:nvPr/>
        </p:nvSpPr>
        <p:spPr>
          <a:xfrm>
            <a:off x="2864640" y="2497976"/>
            <a:ext cx="64627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Lato Black" panose="020F0A02020204030203" pitchFamily="34" charset="0"/>
              </a:rPr>
              <a:t>RELAX</a:t>
            </a:r>
            <a:endParaRPr lang="en-US" sz="595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1251EC-063A-4F45-9F1F-D2F7D16CF3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583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8"/>
    </mc:Choice>
    <mc:Fallback xmlns="">
      <p:transition spd="slow" advTm="1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A1371F-3F31-4EDA-A50D-3A03EF6730F0}"/>
              </a:ext>
            </a:extLst>
          </p:cNvPr>
          <p:cNvSpPr txBox="1"/>
          <p:nvPr/>
        </p:nvSpPr>
        <p:spPr>
          <a:xfrm>
            <a:off x="2529661" y="2028616"/>
            <a:ext cx="71326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Lato Black" panose="020F0A02020204030203" pitchFamily="34" charset="0"/>
              </a:rPr>
              <a:t>ADA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Lato Black" panose="020F0A02020204030203" pitchFamily="34" charset="0"/>
              </a:rPr>
              <a:t>SOLUSINYA!</a:t>
            </a:r>
            <a:endParaRPr lang="en-US" sz="413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2050" name="Picture 2" descr="Hasil gambar untuk baymax PNG">
            <a:extLst>
              <a:ext uri="{FF2B5EF4-FFF2-40B4-BE49-F238E27FC236}">
                <a16:creationId xmlns:a16="http://schemas.microsoft.com/office/drawing/2014/main" id="{382278B8-C639-4E8D-AD2A-A35A26A0D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10309"/>
            <a:ext cx="3048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A82DE3D-08B8-4E2C-AEA6-D17B11FE02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730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1"/>
    </mc:Choice>
    <mc:Fallback xmlns="">
      <p:transition spd="slow" advTm="3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CB9F3-50C3-49B0-84F3-CCB63FABE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BA1EF0-F5F9-4A26-8BBD-F15AE58A1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2667095"/>
            <a:ext cx="2539682" cy="152380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0E0389-23EB-46D0-9980-F4130F0E2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57667"/>
      </p:ext>
    </p:extLst>
  </p:cSld>
  <p:clrMapOvr>
    <a:masterClrMapping/>
  </p:clrMapOvr>
  <p:transition advTm="103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CB9F3-50C3-49B0-84F3-CCB63FABE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55592-43EE-4920-9976-EBF9FBE3C378}"/>
              </a:ext>
            </a:extLst>
          </p:cNvPr>
          <p:cNvSpPr txBox="1"/>
          <p:nvPr/>
        </p:nvSpPr>
        <p:spPr>
          <a:xfrm>
            <a:off x="4724757" y="1520721"/>
            <a:ext cx="274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Welcome!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E144E79-09BA-4175-AFC3-B64159BC72C6}"/>
              </a:ext>
            </a:extLst>
          </p:cNvPr>
          <p:cNvSpPr/>
          <p:nvPr/>
        </p:nvSpPr>
        <p:spPr>
          <a:xfrm>
            <a:off x="4829504" y="2243265"/>
            <a:ext cx="2532991" cy="3365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Tika</a:t>
            </a: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684E9738-9281-4807-A8C8-440164E52538}"/>
              </a:ext>
            </a:extLst>
          </p:cNvPr>
          <p:cNvSpPr/>
          <p:nvPr/>
        </p:nvSpPr>
        <p:spPr>
          <a:xfrm>
            <a:off x="4814994" y="2780950"/>
            <a:ext cx="2532991" cy="3365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0070C0"/>
                </a:solidFill>
              </a:rPr>
              <a:t>Perempuan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249C8106-86AE-4C20-A993-F01A7BFAFC18}"/>
              </a:ext>
            </a:extLst>
          </p:cNvPr>
          <p:cNvSpPr/>
          <p:nvPr/>
        </p:nvSpPr>
        <p:spPr>
          <a:xfrm>
            <a:off x="4814993" y="3318584"/>
            <a:ext cx="2532991" cy="3365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23 </a:t>
            </a:r>
            <a:r>
              <a:rPr lang="en-US" dirty="0" err="1">
                <a:solidFill>
                  <a:srgbClr val="0070C0"/>
                </a:solidFill>
              </a:rPr>
              <a:t>Tahun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EC9D1163-264C-44EA-A098-FE6A990F5ADA}"/>
              </a:ext>
            </a:extLst>
          </p:cNvPr>
          <p:cNvSpPr/>
          <p:nvPr/>
        </p:nvSpPr>
        <p:spPr>
          <a:xfrm>
            <a:off x="4814992" y="3856218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Selanjutnya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34505F2-256C-4198-91E0-1FFA63F096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76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1"/>
    </mc:Choice>
    <mc:Fallback xmlns="">
      <p:transition spd="slow" advTm="6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5" grpId="0" animBg="1"/>
      <p:bldP spid="1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CB9F3-50C3-49B0-84F3-CCB63FABE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55592-43EE-4920-9976-EBF9FBE3C378}"/>
              </a:ext>
            </a:extLst>
          </p:cNvPr>
          <p:cNvSpPr txBox="1"/>
          <p:nvPr/>
        </p:nvSpPr>
        <p:spPr>
          <a:xfrm>
            <a:off x="4724757" y="1520721"/>
            <a:ext cx="2742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Apa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Gejala</a:t>
            </a:r>
            <a:r>
              <a:rPr lang="en-US" dirty="0">
                <a:latin typeface="Montserrat" panose="00000500000000000000" pitchFamily="2" charset="0"/>
              </a:rPr>
              <a:t> Yang Paling </a:t>
            </a:r>
            <a:r>
              <a:rPr lang="en-US" dirty="0" err="1">
                <a:latin typeface="Montserrat" panose="00000500000000000000" pitchFamily="2" charset="0"/>
              </a:rPr>
              <a:t>Kamu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Rasakan</a:t>
            </a:r>
            <a:r>
              <a:rPr lang="en-US" dirty="0"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249C8106-86AE-4C20-A993-F01A7BFAFC18}"/>
              </a:ext>
            </a:extLst>
          </p:cNvPr>
          <p:cNvSpPr/>
          <p:nvPr/>
        </p:nvSpPr>
        <p:spPr>
          <a:xfrm>
            <a:off x="4814993" y="3092412"/>
            <a:ext cx="2532991" cy="3365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0070C0"/>
                </a:solidFill>
              </a:rPr>
              <a:t>Demam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EC9D1163-264C-44EA-A098-FE6A990F5ADA}"/>
              </a:ext>
            </a:extLst>
          </p:cNvPr>
          <p:cNvSpPr/>
          <p:nvPr/>
        </p:nvSpPr>
        <p:spPr>
          <a:xfrm>
            <a:off x="4814992" y="3602953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Selanjutnya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8D0C06-C422-4128-A0AB-2DB9463CA4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891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"/>
    </mc:Choice>
    <mc:Fallback xmlns="">
      <p:transition spd="slow" advTm="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3" grpId="0" animBg="1"/>
      <p:bldP spid="15" grpId="0" animBg="1"/>
      <p:bldP spid="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CB9F3-50C3-49B0-84F3-CCB63FABE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55592-43EE-4920-9976-EBF9FBE3C378}"/>
              </a:ext>
            </a:extLst>
          </p:cNvPr>
          <p:cNvSpPr txBox="1"/>
          <p:nvPr/>
        </p:nvSpPr>
        <p:spPr>
          <a:xfrm>
            <a:off x="4724757" y="2101007"/>
            <a:ext cx="274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Apakah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Demam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Kamu</a:t>
            </a:r>
            <a:r>
              <a:rPr lang="en-US" dirty="0">
                <a:latin typeface="Montserrat" panose="00000500000000000000" pitchFamily="2" charset="0"/>
              </a:rPr>
              <a:t> Tinggi?</a:t>
            </a: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EC9D1163-264C-44EA-A098-FE6A990F5ADA}"/>
              </a:ext>
            </a:extLst>
          </p:cNvPr>
          <p:cNvSpPr/>
          <p:nvPr/>
        </p:nvSpPr>
        <p:spPr>
          <a:xfrm>
            <a:off x="4814992" y="2913164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Ya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648FBE46-84DE-42A3-93D4-7FAC710191C5}"/>
              </a:ext>
            </a:extLst>
          </p:cNvPr>
          <p:cNvSpPr/>
          <p:nvPr/>
        </p:nvSpPr>
        <p:spPr>
          <a:xfrm>
            <a:off x="4814991" y="3415578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Tidak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E39C60-7940-44BD-9AA0-1542D144AE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60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7"/>
    </mc:Choice>
    <mc:Fallback xmlns="">
      <p:transition spd="slow" advTm="4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5" grpId="0" animBg="1"/>
      <p:bldP spid="15" grpId="1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CB9F3-50C3-49B0-84F3-CCB63FABE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55592-43EE-4920-9976-EBF9FBE3C378}"/>
              </a:ext>
            </a:extLst>
          </p:cNvPr>
          <p:cNvSpPr txBox="1"/>
          <p:nvPr/>
        </p:nvSpPr>
        <p:spPr>
          <a:xfrm>
            <a:off x="4724757" y="2276253"/>
            <a:ext cx="274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Apakah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Kamu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Batuk</a:t>
            </a:r>
            <a:r>
              <a:rPr lang="en-US" dirty="0"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EC9D1163-264C-44EA-A098-FE6A990F5ADA}"/>
              </a:ext>
            </a:extLst>
          </p:cNvPr>
          <p:cNvSpPr/>
          <p:nvPr/>
        </p:nvSpPr>
        <p:spPr>
          <a:xfrm>
            <a:off x="4814992" y="2913164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Ya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648FBE46-84DE-42A3-93D4-7FAC710191C5}"/>
              </a:ext>
            </a:extLst>
          </p:cNvPr>
          <p:cNvSpPr/>
          <p:nvPr/>
        </p:nvSpPr>
        <p:spPr>
          <a:xfrm>
            <a:off x="4814991" y="3415578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Tidak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D1FC535-252D-4DE8-B5F5-FAF295AE66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549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5"/>
    </mc:Choice>
    <mc:Fallback xmlns="">
      <p:transition spd="slow" advTm="3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5" grpId="0" animBg="1"/>
      <p:bldP spid="15" grpId="1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CB9F3-50C3-49B0-84F3-CCB63FABE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55592-43EE-4920-9976-EBF9FBE3C378}"/>
              </a:ext>
            </a:extLst>
          </p:cNvPr>
          <p:cNvSpPr txBox="1"/>
          <p:nvPr/>
        </p:nvSpPr>
        <p:spPr>
          <a:xfrm>
            <a:off x="4724757" y="2276253"/>
            <a:ext cx="274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Apakah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Kamu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Pilek</a:t>
            </a:r>
            <a:r>
              <a:rPr lang="en-US" dirty="0"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EC9D1163-264C-44EA-A098-FE6A990F5ADA}"/>
              </a:ext>
            </a:extLst>
          </p:cNvPr>
          <p:cNvSpPr/>
          <p:nvPr/>
        </p:nvSpPr>
        <p:spPr>
          <a:xfrm>
            <a:off x="4814992" y="2913164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Ya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648FBE46-84DE-42A3-93D4-7FAC710191C5}"/>
              </a:ext>
            </a:extLst>
          </p:cNvPr>
          <p:cNvSpPr/>
          <p:nvPr/>
        </p:nvSpPr>
        <p:spPr>
          <a:xfrm>
            <a:off x="4814991" y="3415578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Tidak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ECA03E3-24A4-4974-A433-30F5C0BFDE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57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8"/>
    </mc:Choice>
    <mc:Fallback xmlns="">
      <p:transition spd="slow" advTm="3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5" grpId="0" animBg="1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CB9F3-50C3-49B0-84F3-CCB63FABE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55592-43EE-4920-9976-EBF9FBE3C378}"/>
              </a:ext>
            </a:extLst>
          </p:cNvPr>
          <p:cNvSpPr txBox="1"/>
          <p:nvPr/>
        </p:nvSpPr>
        <p:spPr>
          <a:xfrm>
            <a:off x="4724757" y="2101007"/>
            <a:ext cx="274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Apakah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tenggorokanmu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nyeri</a:t>
            </a:r>
            <a:r>
              <a:rPr lang="en-US" dirty="0"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EC9D1163-264C-44EA-A098-FE6A990F5ADA}"/>
              </a:ext>
            </a:extLst>
          </p:cNvPr>
          <p:cNvSpPr/>
          <p:nvPr/>
        </p:nvSpPr>
        <p:spPr>
          <a:xfrm>
            <a:off x="4814992" y="2913164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Ya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648FBE46-84DE-42A3-93D4-7FAC710191C5}"/>
              </a:ext>
            </a:extLst>
          </p:cNvPr>
          <p:cNvSpPr/>
          <p:nvPr/>
        </p:nvSpPr>
        <p:spPr>
          <a:xfrm>
            <a:off x="4814991" y="3415578"/>
            <a:ext cx="2532991" cy="33658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Tidak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73824E-237A-4FDA-BA13-FFC4758EA9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032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9"/>
    </mc:Choice>
    <mc:Fallback xmlns="">
      <p:transition spd="slow" advTm="4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5" grpId="0" animBg="1"/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CB9F3-50C3-49B0-84F3-CCB63FABE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55592-43EE-4920-9976-EBF9FBE3C378}"/>
              </a:ext>
            </a:extLst>
          </p:cNvPr>
          <p:cNvSpPr txBox="1"/>
          <p:nvPr/>
        </p:nvSpPr>
        <p:spPr>
          <a:xfrm>
            <a:off x="4724757" y="1824008"/>
            <a:ext cx="2742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" panose="00000500000000000000" pitchFamily="2" charset="0"/>
              </a:rPr>
              <a:t>Berikut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adalah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penyakit</a:t>
            </a:r>
            <a:r>
              <a:rPr lang="en-US" dirty="0">
                <a:latin typeface="Montserrat" panose="00000500000000000000" pitchFamily="2" charset="0"/>
              </a:rPr>
              <a:t> yang </a:t>
            </a:r>
            <a:r>
              <a:rPr lang="en-US" dirty="0" err="1">
                <a:latin typeface="Montserrat" panose="00000500000000000000" pitchFamily="2" charset="0"/>
              </a:rPr>
              <a:t>mungkin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kamu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derita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0970B-A53D-42D1-BC72-4924BDECA5F2}"/>
              </a:ext>
            </a:extLst>
          </p:cNvPr>
          <p:cNvSpPr txBox="1"/>
          <p:nvPr/>
        </p:nvSpPr>
        <p:spPr>
          <a:xfrm>
            <a:off x="4724757" y="2967335"/>
            <a:ext cx="2742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" panose="00000500000000000000" pitchFamily="2" charset="0"/>
              </a:rPr>
              <a:t>Faringitis</a:t>
            </a:r>
            <a:r>
              <a:rPr lang="en-US" dirty="0">
                <a:latin typeface="Montserrat" panose="00000500000000000000" pitchFamily="2" charset="0"/>
              </a:rPr>
              <a:t> 51%</a:t>
            </a:r>
          </a:p>
          <a:p>
            <a:r>
              <a:rPr lang="en-US" dirty="0" err="1">
                <a:latin typeface="Montserrat" panose="00000500000000000000" pitchFamily="2" charset="0"/>
              </a:rPr>
              <a:t>Tonsilitis</a:t>
            </a:r>
            <a:r>
              <a:rPr lang="en-US" dirty="0">
                <a:latin typeface="Montserrat" panose="00000500000000000000" pitchFamily="2" charset="0"/>
              </a:rPr>
              <a:t> 23%</a:t>
            </a:r>
          </a:p>
          <a:p>
            <a:r>
              <a:rPr lang="en-US" dirty="0">
                <a:latin typeface="Montserrat" panose="00000500000000000000" pitchFamily="2" charset="0"/>
              </a:rPr>
              <a:t>Influenza 5%</a:t>
            </a:r>
          </a:p>
          <a:p>
            <a:r>
              <a:rPr lang="en-US" dirty="0">
                <a:latin typeface="Montserrat" panose="00000500000000000000" pitchFamily="2" charset="0"/>
              </a:rPr>
              <a:t>Leptospirosis 2%</a:t>
            </a:r>
          </a:p>
          <a:p>
            <a:r>
              <a:rPr lang="en-US" dirty="0">
                <a:latin typeface="Montserrat" panose="00000500000000000000" pitchFamily="2" charset="0"/>
              </a:rPr>
              <a:t>Dengue Fever 1%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B2BD65-E6D7-4EF9-AF52-ED4E96E71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5"/>
    </mc:Choice>
    <mc:Fallback xmlns="">
      <p:transition spd="slow" advTm="3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44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E1519-C14A-4FD5-AC28-7F5758132F4F}"/>
              </a:ext>
            </a:extLst>
          </p:cNvPr>
          <p:cNvSpPr txBox="1"/>
          <p:nvPr/>
        </p:nvSpPr>
        <p:spPr>
          <a:xfrm>
            <a:off x="2529661" y="1215419"/>
            <a:ext cx="713267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/>
                </a:solidFill>
                <a:latin typeface="Lato Black" panose="020F0A02020204030203" pitchFamily="34" charset="0"/>
              </a:rPr>
              <a:t>76%</a:t>
            </a:r>
            <a:endParaRPr lang="en-US" sz="1028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C5F8-8C8E-4FB1-A150-13AEA17A0EB3}"/>
              </a:ext>
            </a:extLst>
          </p:cNvPr>
          <p:cNvSpPr txBox="1"/>
          <p:nvPr/>
        </p:nvSpPr>
        <p:spPr>
          <a:xfrm>
            <a:off x="2529660" y="3874829"/>
            <a:ext cx="71326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Lato Black" panose="020F0A02020204030203" pitchFamily="34" charset="0"/>
              </a:rPr>
              <a:t>AKURAT</a:t>
            </a:r>
            <a:endParaRPr lang="en-US" sz="413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514D47-1C14-451C-B4A6-25E38F230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58248"/>
      </p:ext>
    </p:extLst>
  </p:cSld>
  <p:clrMapOvr>
    <a:masterClrMapping/>
  </p:clrMapOvr>
  <p:transition spd="med" advTm="344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24C5F8-8C8E-4FB1-A150-13AEA17A0EB3}"/>
              </a:ext>
            </a:extLst>
          </p:cNvPr>
          <p:cNvSpPr txBox="1"/>
          <p:nvPr/>
        </p:nvSpPr>
        <p:spPr>
          <a:xfrm>
            <a:off x="2438400" y="3989129"/>
            <a:ext cx="731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Lato Black" panose="020F0A02020204030203" pitchFamily="34" charset="0"/>
              </a:rPr>
              <a:t>DIUJI OLEH DOKTER SPESIALIS</a:t>
            </a:r>
            <a:endParaRPr lang="en-US" sz="166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E1D81-BB1B-4BD4-AAC7-6D1D99AC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97" y="1303073"/>
            <a:ext cx="2281805" cy="268605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76ACF2C-578F-49B4-BBAB-F00A1264A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6"/>
    </mc:Choice>
    <mc:Fallback xmlns="">
      <p:transition spd="slow" advTm="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77A544-9154-4313-9F9C-13FE70327814}"/>
              </a:ext>
            </a:extLst>
          </p:cNvPr>
          <p:cNvSpPr txBox="1"/>
          <p:nvPr/>
        </p:nvSpPr>
        <p:spPr>
          <a:xfrm>
            <a:off x="876300" y="883979"/>
            <a:ext cx="7315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Lato Black" panose="020F0A02020204030203" pitchFamily="34" charset="0"/>
              </a:rPr>
              <a:t>RAGAM PENYAKIT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  <a:latin typeface="Lato Black" panose="020F0A02020204030203" pitchFamily="34" charset="0"/>
              </a:rPr>
              <a:t>Umum</a:t>
            </a:r>
            <a:endParaRPr lang="en-US" sz="44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  <a:latin typeface="Lato Black" panose="020F0A02020204030203" pitchFamily="34" charset="0"/>
              </a:rPr>
              <a:t>Darah</a:t>
            </a:r>
            <a:endParaRPr lang="en-US" sz="44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latin typeface="Lato Black" panose="020F0A02020204030203" pitchFamily="34" charset="0"/>
              </a:rPr>
              <a:t>Digestif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latin typeface="Lato Black" panose="020F0A02020204030203" pitchFamily="34" charset="0"/>
              </a:rPr>
              <a:t>Mata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  <a:latin typeface="Lato Black" panose="020F0A02020204030203" pitchFamily="34" charset="0"/>
              </a:rPr>
              <a:t>Telinga</a:t>
            </a:r>
            <a:endParaRPr lang="en-US" sz="44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  <a:latin typeface="Lato Black" panose="020F0A02020204030203" pitchFamily="34" charset="0"/>
              </a:rPr>
              <a:t>Kardiovaskuler</a:t>
            </a:r>
            <a:endParaRPr lang="en-US" sz="44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95A267-DB96-4DD0-A6CB-BDF9FE202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8"/>
    </mc:Choice>
    <mc:Fallback xmlns="">
      <p:transition spd="slow" advTm="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24C5F8-8C8E-4FB1-A150-13AEA17A0EB3}"/>
              </a:ext>
            </a:extLst>
          </p:cNvPr>
          <p:cNvSpPr txBox="1"/>
          <p:nvPr/>
        </p:nvSpPr>
        <p:spPr>
          <a:xfrm>
            <a:off x="2438400" y="1169729"/>
            <a:ext cx="73152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/>
                </a:solidFill>
                <a:latin typeface="Lato Black" panose="020F0A02020204030203" pitchFamily="34" charset="0"/>
              </a:rPr>
              <a:t>66</a:t>
            </a:r>
            <a:endParaRPr lang="en-US" sz="1028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7A544-9154-4313-9F9C-13FE70327814}"/>
              </a:ext>
            </a:extLst>
          </p:cNvPr>
          <p:cNvSpPr txBox="1"/>
          <p:nvPr/>
        </p:nvSpPr>
        <p:spPr>
          <a:xfrm>
            <a:off x="2590800" y="397007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Lato Black" panose="020F0A02020204030203" pitchFamily="34" charset="0"/>
              </a:rPr>
              <a:t>DIAGNOSIS</a:t>
            </a:r>
            <a:endParaRPr lang="en-US" sz="239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8B84C9-1597-4653-9154-BB288883B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6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2"/>
    </mc:Choice>
    <mc:Fallback xmlns="">
      <p:transition spd="slow" advTm="4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D4CBE0-0F95-4D36-B5D3-A685E7EBF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2667095"/>
            <a:ext cx="2539682" cy="15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4B7B1-6057-47B1-B41E-B75E24A0E6CF}"/>
              </a:ext>
            </a:extLst>
          </p:cNvPr>
          <p:cNvSpPr txBox="1"/>
          <p:nvPr/>
        </p:nvSpPr>
        <p:spPr>
          <a:xfrm>
            <a:off x="4267200" y="433346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D51A3"/>
                </a:solidFill>
                <a:latin typeface="Lato" panose="020F0502020204030203" pitchFamily="34" charset="0"/>
              </a:rPr>
              <a:t>Smart Diagnosis Bot – By Medify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0BB0E5C-7F12-4536-9344-CFBB1C50A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8"/>
    </mc:Choice>
    <mc:Fallback xmlns="">
      <p:transition spd="slow" advTm="4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454F4-EACA-4528-885A-E61F2651C100}"/>
              </a:ext>
            </a:extLst>
          </p:cNvPr>
          <p:cNvSpPr txBox="1"/>
          <p:nvPr/>
        </p:nvSpPr>
        <p:spPr>
          <a:xfrm>
            <a:off x="2670629" y="2395677"/>
            <a:ext cx="68507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0"/>
              </a:rPr>
              <a:t>Created By :</a:t>
            </a:r>
          </a:p>
          <a:p>
            <a:pPr algn="ctr"/>
            <a:r>
              <a:rPr lang="en-US" sz="3600" dirty="0">
                <a:latin typeface="Lato" panose="020F0502020204030203" pitchFamily="34" charset="0"/>
              </a:rPr>
              <a:t>Kevin Alif Fachreza</a:t>
            </a:r>
          </a:p>
          <a:p>
            <a:pPr algn="ctr"/>
            <a:r>
              <a:rPr lang="en-US" sz="3600" dirty="0">
                <a:latin typeface="Lato" panose="020F0502020204030203" pitchFamily="34" charset="0"/>
              </a:rPr>
              <a:t>05111440000128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CA0DD-719D-45A1-800D-3A1B56384DD0}"/>
              </a:ext>
            </a:extLst>
          </p:cNvPr>
          <p:cNvSpPr txBox="1"/>
          <p:nvPr/>
        </p:nvSpPr>
        <p:spPr>
          <a:xfrm>
            <a:off x="1676400" y="4586443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Lato" panose="020F0502020204030203" pitchFamily="34" charset="0"/>
              </a:rPr>
              <a:t>Dosen </a:t>
            </a:r>
            <a:r>
              <a:rPr lang="en-US" sz="2000" b="1" dirty="0" err="1">
                <a:latin typeface="Lato" panose="020F0502020204030203" pitchFamily="34" charset="0"/>
              </a:rPr>
              <a:t>Pembimbing</a:t>
            </a:r>
            <a:endParaRPr lang="en-US" sz="2000" dirty="0">
              <a:latin typeface="Lato" panose="020F0502020204030203" pitchFamily="34" charset="0"/>
            </a:endParaRPr>
          </a:p>
          <a:p>
            <a:pPr algn="ctr"/>
            <a:r>
              <a:rPr lang="en-US" sz="2000" dirty="0">
                <a:latin typeface="Lato" panose="020F0502020204030203" pitchFamily="34" charset="0"/>
              </a:rPr>
              <a:t> Dr. Eng. </a:t>
            </a:r>
            <a:r>
              <a:rPr lang="en-US" sz="2000" dirty="0" err="1">
                <a:latin typeface="Lato" panose="020F0502020204030203" pitchFamily="34" charset="0"/>
              </a:rPr>
              <a:t>Chastine</a:t>
            </a: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</a:rPr>
              <a:t>Fatichah</a:t>
            </a:r>
            <a:r>
              <a:rPr lang="en-US" sz="2000" dirty="0">
                <a:latin typeface="Lato" panose="020F0502020204030203" pitchFamily="34" charset="0"/>
              </a:rPr>
              <a:t>, </a:t>
            </a:r>
            <a:r>
              <a:rPr lang="en-US" sz="2000" dirty="0" err="1">
                <a:latin typeface="Lato" panose="020F0502020204030203" pitchFamily="34" charset="0"/>
              </a:rPr>
              <a:t>S.Kom</a:t>
            </a:r>
            <a:r>
              <a:rPr lang="en-US" sz="2000" dirty="0">
                <a:latin typeface="Lato" panose="020F0502020204030203" pitchFamily="34" charset="0"/>
              </a:rPr>
              <a:t>., </a:t>
            </a:r>
            <a:r>
              <a:rPr lang="en-US" sz="2000" dirty="0" err="1">
                <a:latin typeface="Lato" panose="020F0502020204030203" pitchFamily="34" charset="0"/>
              </a:rPr>
              <a:t>M.Kom</a:t>
            </a:r>
            <a:r>
              <a:rPr lang="en-US" sz="2000" dirty="0">
                <a:latin typeface="Lato" panose="020F0502020204030203" pitchFamily="34" charset="0"/>
              </a:rPr>
              <a:t> </a:t>
            </a:r>
          </a:p>
          <a:p>
            <a:pPr algn="ctr"/>
            <a:r>
              <a:rPr lang="en-US" sz="2000" dirty="0">
                <a:latin typeface="Lato" panose="020F0502020204030203" pitchFamily="34" charset="0"/>
              </a:rPr>
              <a:t>(NIP. 197512202001122002) </a:t>
            </a:r>
          </a:p>
          <a:p>
            <a:pPr algn="ctr"/>
            <a:endParaRPr lang="en-US" sz="2000" dirty="0">
              <a:latin typeface="Lato" panose="020F0502020204030203" pitchFamily="34" charset="0"/>
            </a:endParaRPr>
          </a:p>
          <a:p>
            <a:pPr algn="ctr"/>
            <a:r>
              <a:rPr lang="en-US" sz="2000" dirty="0">
                <a:latin typeface="Lato" panose="020F0502020204030203" pitchFamily="34" charset="0"/>
              </a:rPr>
              <a:t> Anny </a:t>
            </a:r>
            <a:r>
              <a:rPr lang="en-US" sz="2000" dirty="0" err="1">
                <a:latin typeface="Lato" panose="020F0502020204030203" pitchFamily="34" charset="0"/>
              </a:rPr>
              <a:t>Yuniarti</a:t>
            </a:r>
            <a:r>
              <a:rPr lang="en-US" sz="2000" dirty="0">
                <a:latin typeface="Lato" panose="020F0502020204030203" pitchFamily="34" charset="0"/>
              </a:rPr>
              <a:t>, </a:t>
            </a:r>
            <a:r>
              <a:rPr lang="en-US" sz="2000" dirty="0" err="1">
                <a:latin typeface="Lato" panose="020F0502020204030203" pitchFamily="34" charset="0"/>
              </a:rPr>
              <a:t>S.Kom</a:t>
            </a:r>
            <a:r>
              <a:rPr lang="en-US" sz="2000" dirty="0">
                <a:latin typeface="Lato" panose="020F0502020204030203" pitchFamily="34" charset="0"/>
              </a:rPr>
              <a:t>, </a:t>
            </a:r>
            <a:r>
              <a:rPr lang="en-US" sz="2000" dirty="0" err="1">
                <a:latin typeface="Lato" panose="020F0502020204030203" pitchFamily="34" charset="0"/>
              </a:rPr>
              <a:t>M.Comp.Sc</a:t>
            </a:r>
            <a:r>
              <a:rPr lang="en-US" sz="2000" dirty="0">
                <a:latin typeface="Lato" panose="020F0502020204030203" pitchFamily="34" charset="0"/>
              </a:rPr>
              <a:t> </a:t>
            </a:r>
          </a:p>
          <a:p>
            <a:pPr algn="ctr"/>
            <a:r>
              <a:rPr lang="en-US" sz="2000" dirty="0">
                <a:latin typeface="Lato" panose="020F0502020204030203" pitchFamily="34" charset="0"/>
              </a:rPr>
              <a:t>(NIP. 198106222005012002)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DD96C-FDB5-448B-9BF4-F2BA421055EB}"/>
              </a:ext>
            </a:extLst>
          </p:cNvPr>
          <p:cNvSpPr txBox="1"/>
          <p:nvPr/>
        </p:nvSpPr>
        <p:spPr>
          <a:xfrm>
            <a:off x="2670629" y="839747"/>
            <a:ext cx="68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0"/>
              </a:rPr>
              <a:t>APLIKASI ANAMNESIS BERDASARKAN GEJALA MENGGUNAKAN FREQUENT PATTERN TREE GROWTH</a:t>
            </a:r>
            <a:endParaRPr lang="en-US" sz="3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67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59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-Office">
            <a:extLst>
              <a:ext uri="{FF2B5EF4-FFF2-40B4-BE49-F238E27FC236}">
                <a16:creationId xmlns:a16="http://schemas.microsoft.com/office/drawing/2014/main" id="{51F62DF5-9696-44AF-9982-F055EFE96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 b="11619"/>
          <a:stretch/>
        </p:blipFill>
        <p:spPr>
          <a:xfrm>
            <a:off x="1588" y="0"/>
            <a:ext cx="12188825" cy="6858001"/>
          </a:xfrm>
          <a:prstGeom prst="rect">
            <a:avLst/>
          </a:prstGeom>
        </p:spPr>
      </p:pic>
      <p:sp>
        <p:nvSpPr>
          <p:cNvPr id="13" name="Transparant">
            <a:extLst>
              <a:ext uri="{FF2B5EF4-FFF2-40B4-BE49-F238E27FC236}">
                <a16:creationId xmlns:a16="http://schemas.microsoft.com/office/drawing/2014/main" id="{42D227A3-E524-42DF-A102-CD1F5B2C13FC}"/>
              </a:ext>
            </a:extLst>
          </p:cNvPr>
          <p:cNvSpPr/>
          <p:nvPr/>
        </p:nvSpPr>
        <p:spPr>
          <a:xfrm>
            <a:off x="2251302" y="0"/>
            <a:ext cx="1218882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3424-D1F0-4C59-ACFB-E47533F4CD2B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8" y="1302765"/>
            <a:ext cx="4171194" cy="60841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062131" y="1361717"/>
            <a:ext cx="5143500" cy="3448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5430838" y="1638300"/>
            <a:ext cx="429161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Lato Black" panose="020F0A02020204030203" pitchFamily="34" charset="0"/>
              </a:rPr>
              <a:t>Nama</a:t>
            </a:r>
            <a:endParaRPr lang="en-US" sz="4400" dirty="0">
              <a:latin typeface="Lato Black" panose="020F0A02020204030203" pitchFamily="34" charset="0"/>
            </a:endParaRPr>
          </a:p>
          <a:p>
            <a:r>
              <a:rPr lang="en-US" sz="4400" dirty="0">
                <a:latin typeface="Lato Black" panose="020F0A02020204030203" pitchFamily="34" charset="0"/>
              </a:rPr>
              <a:t>TIKA</a:t>
            </a:r>
          </a:p>
          <a:p>
            <a:endParaRPr lang="en-US" sz="4400" dirty="0">
              <a:latin typeface="Lato Black" panose="020F0A02020204030203" pitchFamily="34" charset="0"/>
            </a:endParaRPr>
          </a:p>
          <a:p>
            <a:r>
              <a:rPr lang="en-US" sz="2700" dirty="0" err="1">
                <a:latin typeface="Lato Black" panose="020F0A02020204030203" pitchFamily="34" charset="0"/>
              </a:rPr>
              <a:t>Keluhan</a:t>
            </a:r>
            <a:endParaRPr lang="en-US" sz="4400" dirty="0">
              <a:latin typeface="Lato Black" panose="020F0A02020204030203" pitchFamily="34" charset="0"/>
            </a:endParaRPr>
          </a:p>
          <a:p>
            <a:r>
              <a:rPr lang="en-US" sz="4400" dirty="0">
                <a:latin typeface="Lato Black" panose="020F0A02020204030203" pitchFamily="34" charset="0"/>
              </a:rPr>
              <a:t>DEMAM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35ECB2-F9A2-43A9-A95B-D67B85DF6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4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13">
        <p:fade/>
      </p:transition>
    </mc:Choice>
    <mc:Fallback>
      <p:transition spd="med" advTm="2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1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1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51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-Office">
            <a:extLst>
              <a:ext uri="{FF2B5EF4-FFF2-40B4-BE49-F238E27FC236}">
                <a16:creationId xmlns:a16="http://schemas.microsoft.com/office/drawing/2014/main" id="{51F62DF5-9696-44AF-9982-F055EFE96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 b="11619"/>
          <a:stretch/>
        </p:blipFill>
        <p:spPr>
          <a:xfrm>
            <a:off x="1588" y="0"/>
            <a:ext cx="12188825" cy="6858001"/>
          </a:xfrm>
          <a:prstGeom prst="rect">
            <a:avLst/>
          </a:prstGeom>
        </p:spPr>
      </p:pic>
      <p:sp>
        <p:nvSpPr>
          <p:cNvPr id="13" name="Transparant">
            <a:extLst>
              <a:ext uri="{FF2B5EF4-FFF2-40B4-BE49-F238E27FC236}">
                <a16:creationId xmlns:a16="http://schemas.microsoft.com/office/drawing/2014/main" id="{42D227A3-E524-42DF-A102-CD1F5B2C13FC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53424-D1F0-4C59-ACFB-E47533F4CD2B}" type="slidenum">
              <a:rPr lang="en-US" smtClean="0"/>
              <a:t>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8" y="1302765"/>
            <a:ext cx="4171194" cy="608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0CF65-6C13-4337-B2E4-11F85D456755}"/>
              </a:ext>
            </a:extLst>
          </p:cNvPr>
          <p:cNvSpPr txBox="1"/>
          <p:nvPr/>
        </p:nvSpPr>
        <p:spPr>
          <a:xfrm>
            <a:off x="2952722" y="2705725"/>
            <a:ext cx="42916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Lato Black" panose="020F0A02020204030203" pitchFamily="34" charset="0"/>
              </a:rPr>
              <a:t>Apa</a:t>
            </a:r>
            <a:r>
              <a:rPr lang="en-US" sz="4400" dirty="0">
                <a:latin typeface="Lato Black" panose="020F0A02020204030203" pitchFamily="34" charset="0"/>
              </a:rPr>
              <a:t> Yang Akan</a:t>
            </a:r>
          </a:p>
          <a:p>
            <a:r>
              <a:rPr lang="en-US" sz="4400" dirty="0">
                <a:latin typeface="Lato Black" panose="020F0A02020204030203" pitchFamily="34" charset="0"/>
              </a:rPr>
              <a:t>Tika </a:t>
            </a:r>
            <a:r>
              <a:rPr lang="en-US" sz="4400" dirty="0" err="1">
                <a:latin typeface="Lato Black" panose="020F0A02020204030203" pitchFamily="34" charset="0"/>
              </a:rPr>
              <a:t>Lakukan</a:t>
            </a:r>
            <a:r>
              <a:rPr lang="en-US" sz="4400" dirty="0">
                <a:latin typeface="Lato Black" panose="020F0A02020204030203" pitchFamily="34" charset="0"/>
              </a:rPr>
              <a:t>?</a:t>
            </a:r>
            <a:endParaRPr lang="en-US" sz="7200" dirty="0">
              <a:latin typeface="Lato Black" panose="020F0A02020204030203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EC1F03-CC60-4454-8625-D49726212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9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84"/>
    </mc:Choice>
    <mc:Fallback xmlns="">
      <p:transition advTm="2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0.53789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851436-AC84-4C08-879C-D6176E8E8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pic>
        <p:nvPicPr>
          <p:cNvPr id="8" name="Picture 2" descr="Image result for google png flat">
            <a:extLst>
              <a:ext uri="{FF2B5EF4-FFF2-40B4-BE49-F238E27FC236}">
                <a16:creationId xmlns:a16="http://schemas.microsoft.com/office/drawing/2014/main" id="{E6621F6D-7E72-4231-8B26-D668DA001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09" y="2348868"/>
            <a:ext cx="1625391" cy="5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65C660-8C4B-46ED-B31F-639F27B127A4}"/>
              </a:ext>
            </a:extLst>
          </p:cNvPr>
          <p:cNvSpPr/>
          <p:nvPr/>
        </p:nvSpPr>
        <p:spPr>
          <a:xfrm>
            <a:off x="4868256" y="3151970"/>
            <a:ext cx="2428875" cy="3164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4C5C1-1D47-43AA-A42C-11A682B8E20E}"/>
              </a:ext>
            </a:extLst>
          </p:cNvPr>
          <p:cNvSpPr/>
          <p:nvPr/>
        </p:nvSpPr>
        <p:spPr>
          <a:xfrm>
            <a:off x="5372778" y="3605575"/>
            <a:ext cx="1419832" cy="316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Penelusuran</a:t>
            </a:r>
            <a:r>
              <a:rPr lang="en-US" sz="900" dirty="0">
                <a:solidFill>
                  <a:schemeClr val="tx1"/>
                </a:solidFill>
              </a:rPr>
              <a:t> Google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6E3E6-7FC0-40E0-AD00-4A2104A65F2F}"/>
              </a:ext>
            </a:extLst>
          </p:cNvPr>
          <p:cNvSpPr txBox="1"/>
          <p:nvPr/>
        </p:nvSpPr>
        <p:spPr>
          <a:xfrm>
            <a:off x="4977793" y="3183237"/>
            <a:ext cx="2209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Gejala</a:t>
            </a:r>
            <a:r>
              <a:rPr lang="en-US" sz="1050" dirty="0"/>
              <a:t> </a:t>
            </a:r>
            <a:r>
              <a:rPr lang="en-US" sz="1050" dirty="0" err="1"/>
              <a:t>Demam</a:t>
            </a:r>
            <a:endParaRPr lang="en-US" sz="105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D68397F-B887-4AE1-9610-8236777FB4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952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"/>
    </mc:Choice>
    <mc:Fallback xmlns="">
      <p:transition spd="slow" advTm="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0" grpId="1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5C9230-B5CC-4D52-A374-E41E40F3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9" y="774609"/>
            <a:ext cx="3556369" cy="5308783"/>
          </a:xfrm>
          <a:prstGeom prst="rect">
            <a:avLst/>
          </a:prstGeom>
        </p:spPr>
      </p:pic>
      <p:pic>
        <p:nvPicPr>
          <p:cNvPr id="14" name="Picture 2" descr="Image result for google png flat">
            <a:extLst>
              <a:ext uri="{FF2B5EF4-FFF2-40B4-BE49-F238E27FC236}">
                <a16:creationId xmlns:a16="http://schemas.microsoft.com/office/drawing/2014/main" id="{A6CD61FE-F42B-48A2-AAB1-34FC9BAE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72" y="1471383"/>
            <a:ext cx="431404" cy="15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9A3852-101D-475B-A255-294411B87630}"/>
              </a:ext>
            </a:extLst>
          </p:cNvPr>
          <p:cNvSpPr/>
          <p:nvPr/>
        </p:nvSpPr>
        <p:spPr>
          <a:xfrm>
            <a:off x="5164137" y="1422281"/>
            <a:ext cx="2122909" cy="21824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B9182-9E11-4B34-88C8-EAB903442E21}"/>
              </a:ext>
            </a:extLst>
          </p:cNvPr>
          <p:cNvSpPr txBox="1"/>
          <p:nvPr/>
        </p:nvSpPr>
        <p:spPr>
          <a:xfrm>
            <a:off x="5302460" y="1439072"/>
            <a:ext cx="1587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Gejala</a:t>
            </a:r>
            <a:r>
              <a:rPr lang="en-US" sz="900" dirty="0"/>
              <a:t> </a:t>
            </a:r>
            <a:r>
              <a:rPr lang="en-US" sz="900" dirty="0" err="1"/>
              <a:t>Demam</a:t>
            </a:r>
            <a:endParaRPr lang="en-US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EC254-74D0-46CE-985B-690614975CB7}"/>
              </a:ext>
            </a:extLst>
          </p:cNvPr>
          <p:cNvSpPr/>
          <p:nvPr/>
        </p:nvSpPr>
        <p:spPr>
          <a:xfrm>
            <a:off x="4624249" y="1778000"/>
            <a:ext cx="2943502" cy="58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601B02-6325-4010-ABEE-EAD6579D0D41}"/>
              </a:ext>
            </a:extLst>
          </p:cNvPr>
          <p:cNvSpPr txBox="1"/>
          <p:nvPr/>
        </p:nvSpPr>
        <p:spPr>
          <a:xfrm>
            <a:off x="4663572" y="2010229"/>
            <a:ext cx="242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accent1"/>
                </a:solidFill>
              </a:rPr>
              <a:t>Demam</a:t>
            </a:r>
            <a:r>
              <a:rPr lang="en-US" sz="900" dirty="0">
                <a:solidFill>
                  <a:schemeClr val="accent1"/>
                </a:solidFill>
              </a:rPr>
              <a:t> – </a:t>
            </a:r>
            <a:r>
              <a:rPr lang="en-US" sz="900" dirty="0" err="1">
                <a:solidFill>
                  <a:schemeClr val="accent1"/>
                </a:solidFill>
              </a:rPr>
              <a:t>Mungkin</a:t>
            </a:r>
            <a:r>
              <a:rPr lang="en-US" sz="900" dirty="0">
                <a:solidFill>
                  <a:schemeClr val="accent1"/>
                </a:solidFill>
              </a:rPr>
              <a:t> </a:t>
            </a:r>
            <a:r>
              <a:rPr lang="en-US" sz="900" dirty="0" err="1">
                <a:solidFill>
                  <a:schemeClr val="accent1"/>
                </a:solidFill>
              </a:rPr>
              <a:t>kamu</a:t>
            </a:r>
            <a:r>
              <a:rPr lang="en-US" sz="900" dirty="0">
                <a:solidFill>
                  <a:schemeClr val="accent1"/>
                </a:solidFill>
              </a:rPr>
              <a:t> </a:t>
            </a:r>
            <a:r>
              <a:rPr lang="en-US" sz="900" dirty="0" err="1">
                <a:solidFill>
                  <a:schemeClr val="accent1"/>
                </a:solidFill>
              </a:rPr>
              <a:t>terkena</a:t>
            </a:r>
            <a:r>
              <a:rPr lang="en-US" sz="900" dirty="0">
                <a:solidFill>
                  <a:schemeClr val="accent1"/>
                </a:solidFill>
              </a:rPr>
              <a:t> HIV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A0035-FDF9-41C1-B041-DA290F32890D}"/>
              </a:ext>
            </a:extLst>
          </p:cNvPr>
          <p:cNvSpPr txBox="1"/>
          <p:nvPr/>
        </p:nvSpPr>
        <p:spPr>
          <a:xfrm>
            <a:off x="4663572" y="2184400"/>
            <a:ext cx="242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informasikesehatan.dummy.com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044B85-412A-44BB-96F0-24692E9EE262}"/>
              </a:ext>
            </a:extLst>
          </p:cNvPr>
          <p:cNvSpPr/>
          <p:nvPr/>
        </p:nvSpPr>
        <p:spPr>
          <a:xfrm>
            <a:off x="4673987" y="2443151"/>
            <a:ext cx="2256971" cy="904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5370B9-02EE-46D7-AA92-BD052107516C}"/>
              </a:ext>
            </a:extLst>
          </p:cNvPr>
          <p:cNvSpPr/>
          <p:nvPr/>
        </p:nvSpPr>
        <p:spPr>
          <a:xfrm>
            <a:off x="4673987" y="2563667"/>
            <a:ext cx="2256971" cy="904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87A3B7-5E0B-42D4-80D7-2F9F54E134B1}"/>
              </a:ext>
            </a:extLst>
          </p:cNvPr>
          <p:cNvSpPr/>
          <p:nvPr/>
        </p:nvSpPr>
        <p:spPr>
          <a:xfrm>
            <a:off x="4673987" y="2684182"/>
            <a:ext cx="2256971" cy="904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28994D-C252-4B31-BF2F-1C973CB262D2}"/>
              </a:ext>
            </a:extLst>
          </p:cNvPr>
          <p:cNvGrpSpPr/>
          <p:nvPr/>
        </p:nvGrpSpPr>
        <p:grpSpPr>
          <a:xfrm>
            <a:off x="4673987" y="3608441"/>
            <a:ext cx="2256971" cy="561543"/>
            <a:chOff x="9323968" y="6192927"/>
            <a:chExt cx="4513942" cy="112308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EA1690-CD42-4AA7-8B1F-BD62A804BBEA}"/>
                </a:ext>
              </a:extLst>
            </p:cNvPr>
            <p:cNvSpPr/>
            <p:nvPr/>
          </p:nvSpPr>
          <p:spPr>
            <a:xfrm>
              <a:off x="9323968" y="6192927"/>
              <a:ext cx="4513942" cy="180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18EA21-5404-48B2-A5DD-BB1CE1CD0572}"/>
                </a:ext>
              </a:extLst>
            </p:cNvPr>
            <p:cNvSpPr/>
            <p:nvPr/>
          </p:nvSpPr>
          <p:spPr>
            <a:xfrm>
              <a:off x="9323968" y="6443223"/>
              <a:ext cx="2131432" cy="13867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736331-6638-4E74-9E83-3979B327E2F6}"/>
                </a:ext>
              </a:extLst>
            </p:cNvPr>
            <p:cNvSpPr/>
            <p:nvPr/>
          </p:nvSpPr>
          <p:spPr>
            <a:xfrm>
              <a:off x="9323968" y="6653087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BF8916-7813-42AE-9747-64169486BEB4}"/>
                </a:ext>
              </a:extLst>
            </p:cNvPr>
            <p:cNvSpPr/>
            <p:nvPr/>
          </p:nvSpPr>
          <p:spPr>
            <a:xfrm>
              <a:off x="9323968" y="6894118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48C1FA-15F4-4F21-BABB-443678281386}"/>
                </a:ext>
              </a:extLst>
            </p:cNvPr>
            <p:cNvSpPr/>
            <p:nvPr/>
          </p:nvSpPr>
          <p:spPr>
            <a:xfrm>
              <a:off x="9323968" y="7135149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38F6BB-9CE9-40DF-9F1A-672BDF7CAC65}"/>
              </a:ext>
            </a:extLst>
          </p:cNvPr>
          <p:cNvGrpSpPr/>
          <p:nvPr/>
        </p:nvGrpSpPr>
        <p:grpSpPr>
          <a:xfrm>
            <a:off x="4663572" y="2910756"/>
            <a:ext cx="2256971" cy="561543"/>
            <a:chOff x="9323968" y="6192927"/>
            <a:chExt cx="4513942" cy="11230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E17D52-2E7A-4EFC-8A03-0E48BD153832}"/>
                </a:ext>
              </a:extLst>
            </p:cNvPr>
            <p:cNvSpPr/>
            <p:nvPr/>
          </p:nvSpPr>
          <p:spPr>
            <a:xfrm>
              <a:off x="9323968" y="6192927"/>
              <a:ext cx="4513942" cy="180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3B3659-3EBA-4772-ACD2-2CDFAE5AE462}"/>
                </a:ext>
              </a:extLst>
            </p:cNvPr>
            <p:cNvSpPr/>
            <p:nvPr/>
          </p:nvSpPr>
          <p:spPr>
            <a:xfrm>
              <a:off x="9323968" y="6443223"/>
              <a:ext cx="2131432" cy="13867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162882-B5DF-4CCD-828C-4E8D0A9C85E6}"/>
                </a:ext>
              </a:extLst>
            </p:cNvPr>
            <p:cNvSpPr/>
            <p:nvPr/>
          </p:nvSpPr>
          <p:spPr>
            <a:xfrm>
              <a:off x="9323968" y="6653087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8C38E-3027-478F-BAA4-C4815FBB29D9}"/>
                </a:ext>
              </a:extLst>
            </p:cNvPr>
            <p:cNvSpPr/>
            <p:nvPr/>
          </p:nvSpPr>
          <p:spPr>
            <a:xfrm>
              <a:off x="9323968" y="6894118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1E5DAF-575C-4B82-B396-AC66827C798F}"/>
                </a:ext>
              </a:extLst>
            </p:cNvPr>
            <p:cNvSpPr/>
            <p:nvPr/>
          </p:nvSpPr>
          <p:spPr>
            <a:xfrm>
              <a:off x="9323968" y="7135149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90D2C8-25D1-4C1C-95C6-ECD08ADD9FFD}"/>
              </a:ext>
            </a:extLst>
          </p:cNvPr>
          <p:cNvGrpSpPr/>
          <p:nvPr/>
        </p:nvGrpSpPr>
        <p:grpSpPr>
          <a:xfrm>
            <a:off x="4663572" y="4306126"/>
            <a:ext cx="2256971" cy="561543"/>
            <a:chOff x="9323968" y="6192927"/>
            <a:chExt cx="4513942" cy="11230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1CF7A7-14CD-4F4D-BAE3-84E0FB703F69}"/>
                </a:ext>
              </a:extLst>
            </p:cNvPr>
            <p:cNvSpPr/>
            <p:nvPr/>
          </p:nvSpPr>
          <p:spPr>
            <a:xfrm>
              <a:off x="9323968" y="6192927"/>
              <a:ext cx="4513942" cy="180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5C657C-35F0-4FD9-917C-ECDF43587B93}"/>
                </a:ext>
              </a:extLst>
            </p:cNvPr>
            <p:cNvSpPr/>
            <p:nvPr/>
          </p:nvSpPr>
          <p:spPr>
            <a:xfrm>
              <a:off x="9323968" y="6443223"/>
              <a:ext cx="2131432" cy="13867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D6E258-C0CB-475D-9EE9-60E07351B70A}"/>
                </a:ext>
              </a:extLst>
            </p:cNvPr>
            <p:cNvSpPr/>
            <p:nvPr/>
          </p:nvSpPr>
          <p:spPr>
            <a:xfrm>
              <a:off x="9323968" y="6653087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35CC75-21FF-4AE8-BA17-611FAB48E91B}"/>
                </a:ext>
              </a:extLst>
            </p:cNvPr>
            <p:cNvSpPr/>
            <p:nvPr/>
          </p:nvSpPr>
          <p:spPr>
            <a:xfrm>
              <a:off x="9323968" y="6894118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4953B1-F43B-4D39-AB85-783CACFE8CBA}"/>
                </a:ext>
              </a:extLst>
            </p:cNvPr>
            <p:cNvSpPr/>
            <p:nvPr/>
          </p:nvSpPr>
          <p:spPr>
            <a:xfrm>
              <a:off x="9323968" y="7135149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DFDA2A-048C-4BDB-80B4-D2F82CB3C7C4}"/>
              </a:ext>
            </a:extLst>
          </p:cNvPr>
          <p:cNvGrpSpPr/>
          <p:nvPr/>
        </p:nvGrpSpPr>
        <p:grpSpPr>
          <a:xfrm>
            <a:off x="4672751" y="5003811"/>
            <a:ext cx="2256971" cy="441027"/>
            <a:chOff x="9323968" y="6192927"/>
            <a:chExt cx="4513942" cy="8820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5D4964-6DBC-4E58-BEFF-56AA5549A9D1}"/>
                </a:ext>
              </a:extLst>
            </p:cNvPr>
            <p:cNvSpPr/>
            <p:nvPr/>
          </p:nvSpPr>
          <p:spPr>
            <a:xfrm>
              <a:off x="9323968" y="6192927"/>
              <a:ext cx="4513942" cy="180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EC9430-FE77-41FC-819D-9EC0A3FFE763}"/>
                </a:ext>
              </a:extLst>
            </p:cNvPr>
            <p:cNvSpPr/>
            <p:nvPr/>
          </p:nvSpPr>
          <p:spPr>
            <a:xfrm>
              <a:off x="9323968" y="6443223"/>
              <a:ext cx="2131432" cy="13867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CD63C3D-CDF2-4842-AB55-5AAFC2AB479D}"/>
                </a:ext>
              </a:extLst>
            </p:cNvPr>
            <p:cNvSpPr/>
            <p:nvPr/>
          </p:nvSpPr>
          <p:spPr>
            <a:xfrm>
              <a:off x="9323968" y="6653087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F71726E-90B8-4BD1-8484-57421BDCC17F}"/>
                </a:ext>
              </a:extLst>
            </p:cNvPr>
            <p:cNvSpPr/>
            <p:nvPr/>
          </p:nvSpPr>
          <p:spPr>
            <a:xfrm>
              <a:off x="9323968" y="6894118"/>
              <a:ext cx="4513942" cy="1808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D45984-3114-4A3C-BBB5-EAA0DF977D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3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7"/>
    </mc:Choice>
    <mc:Fallback xmlns="">
      <p:transition spd="slow" advTm="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6" grpId="0"/>
      <p:bldP spid="18" grpId="0"/>
      <p:bldP spid="18" grpId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261</Words>
  <Application>Microsoft Office PowerPoint</Application>
  <PresentationFormat>Widescreen</PresentationFormat>
  <Paragraphs>94</Paragraphs>
  <Slides>34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Lato</vt:lpstr>
      <vt:lpstr>Lato Black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Fachreza</dc:creator>
  <cp:lastModifiedBy>Kevin Fachreza</cp:lastModifiedBy>
  <cp:revision>22</cp:revision>
  <dcterms:created xsi:type="dcterms:W3CDTF">2018-07-22T15:10:18Z</dcterms:created>
  <dcterms:modified xsi:type="dcterms:W3CDTF">2018-07-22T17:13:16Z</dcterms:modified>
</cp:coreProperties>
</file>